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88" r:id="rId3"/>
    <p:sldId id="257" r:id="rId4"/>
    <p:sldId id="258" r:id="rId5"/>
    <p:sldId id="285" r:id="rId6"/>
    <p:sldId id="263" r:id="rId7"/>
    <p:sldId id="278" r:id="rId8"/>
    <p:sldId id="264" r:id="rId9"/>
    <p:sldId id="277" r:id="rId10"/>
    <p:sldId id="28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investopedia.com/articles/07/roots_of_money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24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404664"/>
            <a:ext cx="7772400" cy="1510200"/>
          </a:xfrm>
        </p:spPr>
        <p:txBody>
          <a:bodyPr>
            <a:noAutofit/>
          </a:bodyPr>
          <a:lstStyle/>
          <a:p>
            <a:r>
              <a:rPr lang="sk-SK" sz="9600" b="1" dirty="0" smtClean="0"/>
              <a:t>MINCE</a:t>
            </a:r>
            <a:endParaRPr lang="sk-SK" sz="9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0166" y="3500438"/>
            <a:ext cx="6400800" cy="22098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22" y="2132856"/>
            <a:ext cx="6192688" cy="4131685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57" y="0"/>
            <a:ext cx="1110643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sk-SK" sz="5400" dirty="0" smtClean="0"/>
              <a:t>Ďakujem za pozornosť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352426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HISTÓRIA  PEŇAZÍ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sk-SK" sz="2000" dirty="0" smtClean="0"/>
              <a:t>Ako to celé začalo.... </a:t>
            </a:r>
            <a:r>
              <a:rPr lang="sk-SK" sz="2000" dirty="0" smtClean="0">
                <a:hlinkClick r:id="rId2"/>
              </a:rPr>
              <a:t>https</a:t>
            </a:r>
            <a:r>
              <a:rPr lang="sk-SK" sz="2000" dirty="0">
                <a:hlinkClick r:id="rId2"/>
              </a:rPr>
              <a:t>://</a:t>
            </a:r>
            <a:r>
              <a:rPr lang="sk-SK" sz="2000" dirty="0" smtClean="0">
                <a:hlinkClick r:id="rId2"/>
              </a:rPr>
              <a:t>www.investopedia.com/articles/07/roots_of_money.asp</a:t>
            </a:r>
            <a:endParaRPr lang="sk-SK" sz="2000" dirty="0" smtClean="0"/>
          </a:p>
          <a:p>
            <a:endParaRPr lang="sk-SK" sz="2800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6624736" cy="43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Druhy </a:t>
            </a:r>
            <a:r>
              <a:rPr lang="sk-SK" b="1" dirty="0" err="1" smtClean="0"/>
              <a:t>euromincí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osem </a:t>
            </a:r>
            <a:r>
              <a:rPr lang="sk-SK" b="1" dirty="0"/>
              <a:t>nominálnych </a:t>
            </a:r>
            <a:r>
              <a:rPr lang="sk-SK" b="1" dirty="0" smtClean="0"/>
              <a:t>hodnôt</a:t>
            </a:r>
            <a:endParaRPr lang="sk-SK" dirty="0" smtClean="0"/>
          </a:p>
          <a:p>
            <a:r>
              <a:rPr lang="sk-SK" b="1" dirty="0" smtClean="0"/>
              <a:t>Spoločné </a:t>
            </a:r>
            <a:r>
              <a:rPr lang="sk-SK" b="1" dirty="0"/>
              <a:t>strany </a:t>
            </a:r>
            <a:r>
              <a:rPr lang="sk-SK" dirty="0"/>
              <a:t>mincí sú rovnaké a je na nich  </a:t>
            </a:r>
            <a:r>
              <a:rPr lang="sk-SK" dirty="0" smtClean="0"/>
              <a:t>       - jedna </a:t>
            </a:r>
            <a:r>
              <a:rPr lang="sk-SK" dirty="0"/>
              <a:t>z podôb mapy </a:t>
            </a:r>
            <a:r>
              <a:rPr lang="sk-SK" dirty="0" smtClean="0"/>
              <a:t>Európy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- 12 </a:t>
            </a:r>
            <a:r>
              <a:rPr lang="sk-SK" dirty="0"/>
              <a:t>hviezd z európskej </a:t>
            </a:r>
            <a:r>
              <a:rPr lang="sk-SK" dirty="0" smtClean="0"/>
              <a:t>vlajky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-</a:t>
            </a:r>
            <a:r>
              <a:rPr lang="sk-SK" dirty="0"/>
              <a:t> nominálna hodnota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- názov </a:t>
            </a:r>
            <a:r>
              <a:rPr lang="sk-SK" dirty="0"/>
              <a:t>menovej jednotky.</a:t>
            </a:r>
            <a:endParaRPr lang="sk-SK" dirty="0" smtClean="0"/>
          </a:p>
          <a:p>
            <a:r>
              <a:rPr lang="sk-SK" dirty="0" smtClean="0"/>
              <a:t>Motívy </a:t>
            </a:r>
            <a:r>
              <a:rPr lang="sk-SK" dirty="0"/>
              <a:t>na </a:t>
            </a:r>
            <a:r>
              <a:rPr lang="sk-SK" b="1" dirty="0"/>
              <a:t>národné strany 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si každá krajina </a:t>
            </a:r>
            <a:r>
              <a:rPr lang="sk-SK" dirty="0"/>
              <a:t>vybrala sama.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5" name="Picture 2" descr="Výsledok vyhľadávania obrázkov pre dopyt eurové mi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2996952"/>
            <a:ext cx="2666906" cy="274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1, 2, 5 centov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/>
              <a:t>MATERIÁL</a:t>
            </a:r>
            <a:r>
              <a:rPr lang="sk-SK" sz="2400" dirty="0" smtClean="0"/>
              <a:t>: oceľ pokovovaná meďou</a:t>
            </a:r>
          </a:p>
          <a:p>
            <a:r>
              <a:rPr lang="sk-SK" sz="2400" b="1" dirty="0" smtClean="0"/>
              <a:t>MOTÍV</a:t>
            </a:r>
            <a:r>
              <a:rPr lang="sk-SK" sz="2400" dirty="0" smtClean="0"/>
              <a:t>: </a:t>
            </a:r>
          </a:p>
          <a:p>
            <a:pPr>
              <a:buFontTx/>
              <a:buChar char="-"/>
            </a:pPr>
            <a:r>
              <a:rPr lang="sk-SK" sz="2400" b="1" dirty="0" smtClean="0"/>
              <a:t>predná </a:t>
            </a:r>
            <a:r>
              <a:rPr lang="sk-SK" sz="2400" b="1" dirty="0"/>
              <a:t>strana</a:t>
            </a:r>
            <a:r>
              <a:rPr lang="sk-SK" sz="2400" dirty="0"/>
              <a:t>: Zemeguľa s Európou vedľa Afriky a </a:t>
            </a:r>
            <a:r>
              <a:rPr lang="sk-SK" sz="2400" dirty="0" smtClean="0"/>
              <a:t>Ázie</a:t>
            </a:r>
          </a:p>
          <a:p>
            <a:pPr>
              <a:buFontTx/>
              <a:buChar char="-"/>
            </a:pPr>
            <a:endParaRPr lang="sk-SK" sz="2400" dirty="0"/>
          </a:p>
          <a:p>
            <a:pPr>
              <a:buFontTx/>
              <a:buChar char="-"/>
            </a:pPr>
            <a:endParaRPr lang="sk-SK" sz="2400" dirty="0" smtClean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/>
              <a:t>- </a:t>
            </a:r>
            <a:r>
              <a:rPr lang="sk-SK" sz="2400" b="1" dirty="0"/>
              <a:t>národná strana</a:t>
            </a:r>
            <a:r>
              <a:rPr lang="sk-SK" sz="2400" dirty="0"/>
              <a:t>: individuálny motív v každej krajine</a:t>
            </a:r>
          </a:p>
          <a:p>
            <a:endParaRPr lang="sk-SK" sz="2400" dirty="0" smtClean="0"/>
          </a:p>
          <a:p>
            <a:pPr marL="0" indent="0">
              <a:buNone/>
            </a:pPr>
            <a:r>
              <a:rPr lang="sk-SK" dirty="0" smtClean="0"/>
              <a:t>                    </a:t>
            </a:r>
            <a:r>
              <a:rPr lang="sk-SK" sz="2000" dirty="0" smtClean="0"/>
              <a:t>Slovensko</a:t>
            </a:r>
            <a:r>
              <a:rPr lang="sk-SK" dirty="0" smtClean="0"/>
              <a:t>                  </a:t>
            </a:r>
            <a:r>
              <a:rPr lang="sk-SK" sz="2000" dirty="0" smtClean="0"/>
              <a:t>Taliansko                           Estónsko</a:t>
            </a:r>
            <a:endParaRPr lang="sk-SK" sz="2000" dirty="0"/>
          </a:p>
        </p:txBody>
      </p:sp>
      <p:pic>
        <p:nvPicPr>
          <p:cNvPr id="18" name="Picture 4" descr="Výsledok vyhľadávania obrázkov pre dopyt 2 centy S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134" y="4709664"/>
            <a:ext cx="1368213" cy="136821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20" y="4693326"/>
            <a:ext cx="1364631" cy="1384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67" y="4719758"/>
            <a:ext cx="1368152" cy="1390766"/>
          </a:xfrm>
          <a:prstGeom prst="rect">
            <a:avLst/>
          </a:prstGeom>
        </p:spPr>
      </p:pic>
      <p:pic>
        <p:nvPicPr>
          <p:cNvPr id="19" name="Picture 2" descr="Výsledok vyhľadávania obrázkov pre dopyt 2 centy S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8267" y="2924944"/>
            <a:ext cx="1368152" cy="1368153"/>
          </a:xfrm>
          <a:prstGeom prst="rect">
            <a:avLst/>
          </a:prstGeom>
          <a:noFill/>
        </p:spPr>
      </p:pic>
      <p:pic>
        <p:nvPicPr>
          <p:cNvPr id="20" name="Picture 2" descr="Výsledok vyhľadávania obrázkov pre dopyt 5 centov S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6229" y="2924944"/>
            <a:ext cx="1373522" cy="137352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2" y="2924944"/>
            <a:ext cx="1334033" cy="1359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1, 2, 5 centov 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HRANA: </a:t>
            </a:r>
          </a:p>
          <a:p>
            <a:pPr marL="0" indent="0">
              <a:buNone/>
            </a:pPr>
            <a:r>
              <a:rPr lang="sk-SK" dirty="0"/>
              <a:t>- 1 cent: </a:t>
            </a:r>
            <a:r>
              <a:rPr lang="sk-SK" dirty="0" smtClean="0"/>
              <a:t>hladká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- 2 centy: hladká s ryhou</a:t>
            </a:r>
          </a:p>
          <a:p>
            <a:pPr marL="0" indent="0">
              <a:buNone/>
            </a:pPr>
            <a:r>
              <a:rPr lang="sk-SK" dirty="0"/>
              <a:t>- 5 centov: hladká</a:t>
            </a:r>
          </a:p>
        </p:txBody>
      </p:sp>
      <p:pic>
        <p:nvPicPr>
          <p:cNvPr id="5" name="Picture 1" descr="C:\Users\Michaela\Desktop\1B_kontrola_hr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3181"/>
            <a:ext cx="3611103" cy="257829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07" y="3607415"/>
            <a:ext cx="1257300" cy="114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40433"/>
            <a:ext cx="971550" cy="9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60" y="3082484"/>
            <a:ext cx="1104900" cy="95250"/>
          </a:xfrm>
          <a:prstGeom prst="rect">
            <a:avLst/>
          </a:prstGeom>
        </p:spPr>
      </p:pic>
      <p:cxnSp>
        <p:nvCxnSpPr>
          <p:cNvPr id="10" name="Rovná spojovacia šípka 11"/>
          <p:cNvCxnSpPr/>
          <p:nvPr/>
        </p:nvCxnSpPr>
        <p:spPr>
          <a:xfrm flipH="1">
            <a:off x="7329769" y="4567986"/>
            <a:ext cx="1214288" cy="3632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H="1">
            <a:off x="7293710" y="4371868"/>
            <a:ext cx="1250347" cy="392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1"/>
          <p:cNvCxnSpPr/>
          <p:nvPr/>
        </p:nvCxnSpPr>
        <p:spPr>
          <a:xfrm flipH="1">
            <a:off x="7391929" y="4066943"/>
            <a:ext cx="1152128" cy="3701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0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10, 20, 50 centov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sk-SK" sz="2600" b="1" dirty="0"/>
              <a:t>MATERIÁL</a:t>
            </a:r>
            <a:r>
              <a:rPr lang="sk-SK" sz="2600" dirty="0"/>
              <a:t>: </a:t>
            </a:r>
            <a:r>
              <a:rPr lang="sk-SK" sz="2600" dirty="0" smtClean="0"/>
              <a:t>severské zlato</a:t>
            </a:r>
          </a:p>
          <a:p>
            <a:pPr marL="0" indent="0">
              <a:buNone/>
            </a:pPr>
            <a:r>
              <a:rPr lang="sk-SK" sz="2600" dirty="0" smtClean="0"/>
              <a:t>    (zliatina medi, </a:t>
            </a:r>
            <a:r>
              <a:rPr lang="sk-SK" sz="2600" dirty="0"/>
              <a:t>hliníka, zinku a cínu, tzv. hliníkový </a:t>
            </a:r>
            <a:r>
              <a:rPr lang="sk-SK" sz="2600" dirty="0" smtClean="0"/>
              <a:t>bronz)</a:t>
            </a:r>
            <a:endParaRPr lang="sk-SK" sz="2600" dirty="0"/>
          </a:p>
          <a:p>
            <a:r>
              <a:rPr lang="sk-SK" sz="2600" b="1" dirty="0" smtClean="0"/>
              <a:t>MOTÍV</a:t>
            </a:r>
            <a:r>
              <a:rPr lang="sk-SK" sz="2600" dirty="0" smtClean="0"/>
              <a:t>: </a:t>
            </a:r>
          </a:p>
          <a:p>
            <a:pPr>
              <a:buFontTx/>
              <a:buChar char="-"/>
            </a:pPr>
            <a:r>
              <a:rPr lang="sk-SK" sz="2600" b="1" dirty="0" smtClean="0"/>
              <a:t>predná </a:t>
            </a:r>
            <a:r>
              <a:rPr lang="sk-SK" sz="2600" b="1" dirty="0"/>
              <a:t>strana</a:t>
            </a:r>
            <a:r>
              <a:rPr lang="sk-SK" sz="2600" dirty="0"/>
              <a:t>: </a:t>
            </a:r>
            <a:r>
              <a:rPr lang="sk-SK" sz="2600" dirty="0" smtClean="0"/>
              <a:t>Európska únia                                               pred rozšírením 1.5.2004</a:t>
            </a:r>
            <a:r>
              <a:rPr lang="sk-SK" sz="2600" dirty="0"/>
              <a:t>. </a:t>
            </a:r>
            <a:r>
              <a:rPr lang="sk-SK" sz="2600" dirty="0" smtClean="0"/>
              <a:t>                                                      Mince </a:t>
            </a:r>
            <a:r>
              <a:rPr lang="sk-SK" sz="2600" dirty="0"/>
              <a:t>vydané po </a:t>
            </a:r>
            <a:r>
              <a:rPr lang="sk-SK" sz="2600" dirty="0" smtClean="0"/>
              <a:t>1.1.2007                                                zobrazujú geografický </a:t>
            </a:r>
            <a:r>
              <a:rPr lang="sk-SK" sz="2600" dirty="0"/>
              <a:t>obraz </a:t>
            </a:r>
            <a:r>
              <a:rPr lang="sk-SK" sz="2600" dirty="0" smtClean="0"/>
              <a:t>                                                  Európy</a:t>
            </a:r>
          </a:p>
          <a:p>
            <a:pPr>
              <a:buFontTx/>
              <a:buChar char="-"/>
            </a:pPr>
            <a:r>
              <a:rPr lang="sk-SK" sz="2600" b="1" dirty="0" smtClean="0"/>
              <a:t>národná </a:t>
            </a:r>
            <a:r>
              <a:rPr lang="sk-SK" sz="2600" b="1" dirty="0"/>
              <a:t>strana</a:t>
            </a:r>
            <a:r>
              <a:rPr lang="sk-SK" sz="2600" dirty="0"/>
              <a:t>: individuálny </a:t>
            </a:r>
            <a:r>
              <a:rPr lang="sk-SK" sz="2600" dirty="0" smtClean="0"/>
              <a:t>                                                 motív v každej </a:t>
            </a:r>
            <a:r>
              <a:rPr lang="sk-SK" sz="2600" dirty="0"/>
              <a:t>krajine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81" y="2680506"/>
            <a:ext cx="1219200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81" y="4005064"/>
            <a:ext cx="1219200" cy="1238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48" y="2663562"/>
            <a:ext cx="1254710" cy="12721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82" y="4007097"/>
            <a:ext cx="1220241" cy="1237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70" y="2688051"/>
            <a:ext cx="1207772" cy="1223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53" y="4012242"/>
            <a:ext cx="1208498" cy="12238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35" y="5329622"/>
            <a:ext cx="1173345" cy="11916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40" y="5315683"/>
            <a:ext cx="1205618" cy="12056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04" y="5324292"/>
            <a:ext cx="1181952" cy="1197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10, 20, 50 centov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/>
              <a:t>HRANA: </a:t>
            </a:r>
          </a:p>
          <a:p>
            <a:pPr marL="0" indent="0">
              <a:buNone/>
            </a:pPr>
            <a:r>
              <a:rPr lang="sk-SK" sz="2800" dirty="0"/>
              <a:t>- </a:t>
            </a:r>
            <a:r>
              <a:rPr lang="sk-SK" sz="2800" dirty="0" smtClean="0"/>
              <a:t> 10 centov: drobné vlnky na okraji  </a:t>
            </a:r>
            <a:endParaRPr lang="sk-SK" sz="2800" dirty="0"/>
          </a:p>
          <a:p>
            <a:pPr>
              <a:buFontTx/>
              <a:buChar char="-"/>
            </a:pPr>
            <a:r>
              <a:rPr lang="sk-SK" sz="2800" dirty="0" smtClean="0"/>
              <a:t>20 centov: 7 zubov – tzv. Španielsky kvet</a:t>
            </a:r>
          </a:p>
          <a:p>
            <a:pPr>
              <a:buFontTx/>
              <a:buChar char="-"/>
            </a:pPr>
            <a:r>
              <a:rPr lang="sk-SK" sz="2800" dirty="0" smtClean="0"/>
              <a:t>50 </a:t>
            </a:r>
            <a:r>
              <a:rPr lang="sk-SK" sz="2800" dirty="0"/>
              <a:t>centov: drobné vlnky na okraji </a:t>
            </a:r>
          </a:p>
        </p:txBody>
      </p:sp>
      <p:pic>
        <p:nvPicPr>
          <p:cNvPr id="4097" name="Picture 1" descr="C:\Users\Michaela\Desktop\1B_kontrola_hr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78753"/>
            <a:ext cx="3888432" cy="2776309"/>
          </a:xfrm>
          <a:prstGeom prst="rect">
            <a:avLst/>
          </a:prstGeom>
          <a:noFill/>
        </p:spPr>
      </p:pic>
      <p:cxnSp>
        <p:nvCxnSpPr>
          <p:cNvPr id="8" name="Rovná spojovacia šípka 7"/>
          <p:cNvCxnSpPr/>
          <p:nvPr/>
        </p:nvCxnSpPr>
        <p:spPr>
          <a:xfrm>
            <a:off x="0" y="4839208"/>
            <a:ext cx="15476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7"/>
          <p:cNvCxnSpPr/>
          <p:nvPr/>
        </p:nvCxnSpPr>
        <p:spPr>
          <a:xfrm>
            <a:off x="0" y="5367419"/>
            <a:ext cx="1547664" cy="57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7"/>
          <p:cNvCxnSpPr/>
          <p:nvPr/>
        </p:nvCxnSpPr>
        <p:spPr>
          <a:xfrm>
            <a:off x="0" y="5103313"/>
            <a:ext cx="17636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55" y="2314535"/>
            <a:ext cx="1171575" cy="104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18630"/>
            <a:ext cx="1685925" cy="142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55" y="3390167"/>
            <a:ext cx="1447800" cy="12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</a:t>
            </a:r>
            <a:r>
              <a:rPr lang="sk-SK" b="1" dirty="0" smtClean="0"/>
              <a:t>1 euro, 2 eurá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4914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/>
              <a:t>MATERIÁL</a:t>
            </a:r>
            <a:r>
              <a:rPr lang="sk-SK" dirty="0"/>
              <a:t>: </a:t>
            </a:r>
            <a:r>
              <a:rPr lang="sk-SK" b="1" dirty="0"/>
              <a:t>1 </a:t>
            </a:r>
            <a:r>
              <a:rPr lang="sk-SK" b="1" dirty="0" smtClean="0"/>
              <a:t>euro: </a:t>
            </a:r>
            <a:r>
              <a:rPr lang="sk-SK" dirty="0" smtClean="0"/>
              <a:t>dve</a:t>
            </a:r>
            <a:r>
              <a:rPr lang="sk-SK" b="1" dirty="0" smtClean="0"/>
              <a:t> </a:t>
            </a:r>
            <a:r>
              <a:rPr lang="sk-SK" dirty="0" smtClean="0"/>
              <a:t>zliatiny: vnútro -</a:t>
            </a:r>
            <a:r>
              <a:rPr lang="sk-SK" dirty="0"/>
              <a:t> </a:t>
            </a:r>
            <a:r>
              <a:rPr lang="sk-SK" dirty="0" smtClean="0"/>
              <a:t>meďnikel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vonkajšok - niklová</a:t>
            </a:r>
            <a:r>
              <a:rPr lang="sk-SK" dirty="0"/>
              <a:t> </a:t>
            </a:r>
            <a:r>
              <a:rPr lang="sk-SK" dirty="0" smtClean="0"/>
              <a:t>mosadz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</a:t>
            </a:r>
            <a:r>
              <a:rPr lang="sk-SK" b="1" dirty="0" smtClean="0"/>
              <a:t>2 eurá: </a:t>
            </a:r>
            <a:r>
              <a:rPr lang="sk-SK" dirty="0" smtClean="0"/>
              <a:t>dve zliatiny: </a:t>
            </a:r>
            <a:r>
              <a:rPr lang="sk-SK" dirty="0"/>
              <a:t>vnútro -  niklová </a:t>
            </a:r>
            <a:r>
              <a:rPr lang="sk-SK" dirty="0" smtClean="0"/>
              <a:t>mosadz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vonkajšok - </a:t>
            </a:r>
            <a:r>
              <a:rPr lang="sk-SK" dirty="0"/>
              <a:t>meďnikel</a:t>
            </a:r>
          </a:p>
          <a:p>
            <a:r>
              <a:rPr lang="sk-SK" b="1" dirty="0" smtClean="0"/>
              <a:t>MOTÍV</a:t>
            </a:r>
            <a:r>
              <a:rPr lang="sk-SK" dirty="0" smtClean="0"/>
              <a:t>:</a:t>
            </a:r>
            <a:endParaRPr lang="sk-SK" b="1" dirty="0" smtClean="0"/>
          </a:p>
          <a:p>
            <a:pPr>
              <a:buFontTx/>
              <a:buChar char="-"/>
            </a:pPr>
            <a:r>
              <a:rPr lang="sk-SK" b="1" dirty="0" smtClean="0"/>
              <a:t>predná </a:t>
            </a:r>
            <a:r>
              <a:rPr lang="sk-SK" b="1" dirty="0"/>
              <a:t>strana</a:t>
            </a:r>
            <a:r>
              <a:rPr lang="sk-SK" dirty="0"/>
              <a:t>: Európska únia </a:t>
            </a:r>
            <a:r>
              <a:rPr lang="sk-SK" dirty="0" smtClean="0"/>
              <a:t>pred </a:t>
            </a:r>
            <a:r>
              <a:rPr lang="sk-SK" dirty="0"/>
              <a:t>rozšírením 1.5.2004.                                                       Mince vydané po 1.1.2007 </a:t>
            </a:r>
            <a:r>
              <a:rPr lang="sk-SK" dirty="0" smtClean="0"/>
              <a:t>zobrazujú </a:t>
            </a:r>
            <a:r>
              <a:rPr lang="sk-SK" dirty="0"/>
              <a:t>geografický obraz  </a:t>
            </a:r>
            <a:r>
              <a:rPr lang="sk-SK" dirty="0" smtClean="0"/>
              <a:t>                                               </a:t>
            </a:r>
            <a:r>
              <a:rPr lang="sk-SK" dirty="0"/>
              <a:t>Európy</a:t>
            </a:r>
          </a:p>
          <a:p>
            <a:pPr>
              <a:buFontTx/>
              <a:buChar char="-"/>
            </a:pPr>
            <a:r>
              <a:rPr lang="sk-SK" b="1" dirty="0"/>
              <a:t>národná strana</a:t>
            </a:r>
            <a:r>
              <a:rPr lang="sk-SK" dirty="0"/>
              <a:t>: </a:t>
            </a:r>
            <a:r>
              <a:rPr lang="sk-SK" dirty="0" smtClean="0"/>
              <a:t>individuálny </a:t>
            </a:r>
            <a:r>
              <a:rPr lang="sk-SK" dirty="0"/>
              <a:t>motív v každej krajine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49294"/>
            <a:ext cx="1428750" cy="1457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55981"/>
            <a:ext cx="1428750" cy="1457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4949293"/>
            <a:ext cx="1439627" cy="1465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4949293"/>
            <a:ext cx="1431456" cy="14573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7475"/>
            <a:ext cx="1428750" cy="145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7474"/>
            <a:ext cx="1431455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1 euro, 2 eurá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/>
              <a:t>HRANA: </a:t>
            </a:r>
          </a:p>
          <a:p>
            <a:pPr marL="0" indent="0">
              <a:buNone/>
            </a:pPr>
            <a:r>
              <a:rPr lang="sk-SK" dirty="0"/>
              <a:t>-  </a:t>
            </a:r>
            <a:r>
              <a:rPr lang="sk-SK" b="1" dirty="0" smtClean="0"/>
              <a:t>1 euro</a:t>
            </a:r>
            <a:r>
              <a:rPr lang="sk-SK" b="1" dirty="0"/>
              <a:t>: </a:t>
            </a:r>
            <a:r>
              <a:rPr lang="sk-SK" dirty="0"/>
              <a:t>prerušované kolmé drážkovanie okraja </a:t>
            </a:r>
            <a:r>
              <a:rPr lang="sk-SK" dirty="0" smtClean="0"/>
              <a:t>  (</a:t>
            </a:r>
            <a:r>
              <a:rPr lang="sk-SK" dirty="0"/>
              <a:t>striedavo šestina obvodu hladká, šestina drážkovaná)   </a:t>
            </a:r>
          </a:p>
          <a:p>
            <a:pPr>
              <a:buFontTx/>
              <a:buChar char="-"/>
            </a:pPr>
            <a:r>
              <a:rPr lang="sk-SK" b="1" dirty="0" smtClean="0"/>
              <a:t>2 eurá</a:t>
            </a:r>
            <a:r>
              <a:rPr lang="sk-SK" b="1" dirty="0"/>
              <a:t>: </a:t>
            </a:r>
            <a:r>
              <a:rPr lang="sk-SK" dirty="0"/>
              <a:t>razené znaky (každá krajina vlastný námet) v kolmo zúbkovanom okraji </a:t>
            </a:r>
            <a:endParaRPr lang="sk-SK" dirty="0" smtClean="0"/>
          </a:p>
          <a:p>
            <a:pPr marL="0" indent="0">
              <a:buNone/>
            </a:pPr>
            <a:r>
              <a:rPr lang="sk-SK" sz="2000" dirty="0" smtClean="0"/>
              <a:t>                                                    MALTA</a:t>
            </a:r>
          </a:p>
          <a:p>
            <a:pPr marL="0" indent="0">
              <a:buNone/>
            </a:pPr>
            <a:r>
              <a:rPr lang="sk-SK" sz="2000" dirty="0" smtClean="0"/>
              <a:t>                                     </a:t>
            </a:r>
          </a:p>
          <a:p>
            <a:pPr marL="0" indent="0"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  HOLANDSKO</a:t>
            </a:r>
          </a:p>
          <a:p>
            <a:pPr marL="0" indent="0">
              <a:buNone/>
            </a:pPr>
            <a:r>
              <a:rPr lang="sk-SK" sz="2000" dirty="0" smtClean="0"/>
              <a:t>                                       </a:t>
            </a:r>
          </a:p>
          <a:p>
            <a:pPr marL="0" indent="0"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       RAKÚSKO</a:t>
            </a:r>
            <a:endParaRPr lang="sk-SK" sz="2000" dirty="0"/>
          </a:p>
        </p:txBody>
      </p:sp>
      <p:sp>
        <p:nvSpPr>
          <p:cNvPr id="7" name="BlokTextu 6"/>
          <p:cNvSpPr txBox="1"/>
          <p:nvPr/>
        </p:nvSpPr>
        <p:spPr>
          <a:xfrm>
            <a:off x="7500958" y="464344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3312368" cy="296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1" t="-38695" r="12444" b="-13932"/>
          <a:stretch/>
        </p:blipFill>
        <p:spPr>
          <a:xfrm>
            <a:off x="4283968" y="5443191"/>
            <a:ext cx="4015831" cy="433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" t="-26230" r="18073" b="-20842"/>
          <a:stretch/>
        </p:blipFill>
        <p:spPr>
          <a:xfrm>
            <a:off x="4272812" y="4941548"/>
            <a:ext cx="3960440" cy="318305"/>
          </a:xfrm>
          <a:prstGeom prst="rect">
            <a:avLst/>
          </a:prstGeom>
        </p:spPr>
      </p:pic>
      <p:pic>
        <p:nvPicPr>
          <p:cNvPr id="13" name="Picture 1" descr="C:\Users\Michaela\Desktop\1B_kontrola_hra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547" y="4498899"/>
            <a:ext cx="2316781" cy="1654163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29" y="4415167"/>
            <a:ext cx="3872071" cy="20817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522547" y="5876673"/>
            <a:ext cx="377045" cy="276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2547" y="5661248"/>
            <a:ext cx="377045" cy="215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183</Words>
  <Application>Microsoft Office PowerPoint</Application>
  <PresentationFormat>Prezentácia na obrazovke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Motív Office</vt:lpstr>
      <vt:lpstr>MINCE</vt:lpstr>
      <vt:lpstr>HISTÓRIA  PEŇAZÍ</vt:lpstr>
      <vt:lpstr>Druhy euromincí</vt:lpstr>
      <vt:lpstr>1, 2, 5 centov </vt:lpstr>
      <vt:lpstr>1, 2, 5 centov </vt:lpstr>
      <vt:lpstr>10, 20, 50 centov</vt:lpstr>
      <vt:lpstr>10, 20, 50 centov</vt:lpstr>
      <vt:lpstr>  1 euro, 2 eurá</vt:lpstr>
      <vt:lpstr>1 euro, 2 eurá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Michaela Bajcárová</dc:creator>
  <cp:lastModifiedBy>Andrea Eliášová</cp:lastModifiedBy>
  <cp:revision>78</cp:revision>
  <dcterms:created xsi:type="dcterms:W3CDTF">2016-11-17T17:28:54Z</dcterms:created>
  <dcterms:modified xsi:type="dcterms:W3CDTF">2020-07-06T18:20:27Z</dcterms:modified>
</cp:coreProperties>
</file>